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36" d="100"/>
          <a:sy n="136" d="100"/>
        </p:scale>
        <p:origin x="-1866" y="-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6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1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9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6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0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6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0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0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C4DC3-CFD3-4416-B374-847F597A164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EFDE-62F4-4ED4-9E27-F45E8E80A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6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ject 56"/>
          <p:cNvSpPr/>
          <p:nvPr/>
        </p:nvSpPr>
        <p:spPr>
          <a:xfrm flipH="1">
            <a:off x="6119100" y="2959386"/>
            <a:ext cx="1697532" cy="314106"/>
          </a:xfrm>
          <a:custGeom>
            <a:avLst/>
            <a:gdLst/>
            <a:ahLst/>
            <a:cxnLst/>
            <a:rect l="l" t="t" r="r" b="b"/>
            <a:pathLst>
              <a:path w="1479550" h="514350">
                <a:moveTo>
                  <a:pt x="1479461" y="0"/>
                </a:moveTo>
                <a:lnTo>
                  <a:pt x="0" y="0"/>
                </a:lnTo>
                <a:lnTo>
                  <a:pt x="0" y="513918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00662" y="589851"/>
            <a:ext cx="2469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entury Gothic" panose="020B0502020202020204" pitchFamily="34" charset="0"/>
              </a:rPr>
              <a:t>STRUKTUR ORGANISASI</a:t>
            </a:r>
          </a:p>
        </p:txBody>
      </p:sp>
      <p:sp>
        <p:nvSpPr>
          <p:cNvPr id="3" name="object 53"/>
          <p:cNvSpPr/>
          <p:nvPr/>
        </p:nvSpPr>
        <p:spPr>
          <a:xfrm>
            <a:off x="5199827" y="2108048"/>
            <a:ext cx="1835733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grpSp>
        <p:nvGrpSpPr>
          <p:cNvPr id="5" name="object 74"/>
          <p:cNvGrpSpPr/>
          <p:nvPr/>
        </p:nvGrpSpPr>
        <p:grpSpPr>
          <a:xfrm>
            <a:off x="5221800" y="2486068"/>
            <a:ext cx="1802223" cy="253971"/>
            <a:chOff x="2726022" y="4660553"/>
            <a:chExt cx="2255749" cy="292749"/>
          </a:xfrm>
        </p:grpSpPr>
        <p:sp>
          <p:nvSpPr>
            <p:cNvPr id="6" name="object 75"/>
            <p:cNvSpPr/>
            <p:nvPr/>
          </p:nvSpPr>
          <p:spPr>
            <a:xfrm>
              <a:off x="2726022" y="4660553"/>
              <a:ext cx="2247002" cy="292749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object 76"/>
            <p:cNvSpPr/>
            <p:nvPr/>
          </p:nvSpPr>
          <p:spPr>
            <a:xfrm>
              <a:off x="2726023" y="4660553"/>
              <a:ext cx="2255748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8" name="object 77"/>
          <p:cNvSpPr txBox="1"/>
          <p:nvPr/>
        </p:nvSpPr>
        <p:spPr>
          <a:xfrm>
            <a:off x="5080635" y="2527301"/>
            <a:ext cx="2066290" cy="14668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sz="900" b="1" spc="-59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H</a:t>
            </a:r>
            <a:r>
              <a:rPr sz="900" b="1" spc="-46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a</a:t>
            </a:r>
            <a:r>
              <a:rPr sz="900" b="1" spc="-2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j</a:t>
            </a:r>
            <a:r>
              <a:rPr sz="900" b="1" spc="-4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a</a:t>
            </a:r>
            <a:r>
              <a:rPr sz="900" b="1" spc="-27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r</a:t>
            </a:r>
            <a:r>
              <a:rPr sz="900" b="1" spc="-20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 </a:t>
            </a:r>
            <a:r>
              <a:rPr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Pramu</a:t>
            </a:r>
            <a:r>
              <a:rPr sz="900" b="1" spc="-46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s</a:t>
            </a:r>
            <a:r>
              <a:rPr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u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tomo, S.I Kom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,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 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M.M  </a:t>
            </a: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</p:txBody>
      </p:sp>
      <p:sp>
        <p:nvSpPr>
          <p:cNvPr id="10" name="object 56"/>
          <p:cNvSpPr/>
          <p:nvPr/>
        </p:nvSpPr>
        <p:spPr>
          <a:xfrm>
            <a:off x="4421418" y="2962879"/>
            <a:ext cx="1697532" cy="314106"/>
          </a:xfrm>
          <a:custGeom>
            <a:avLst/>
            <a:gdLst/>
            <a:ahLst/>
            <a:cxnLst/>
            <a:rect l="l" t="t" r="r" b="b"/>
            <a:pathLst>
              <a:path w="1479550" h="514350">
                <a:moveTo>
                  <a:pt x="1479461" y="0"/>
                </a:moveTo>
                <a:lnTo>
                  <a:pt x="0" y="0"/>
                </a:lnTo>
                <a:lnTo>
                  <a:pt x="0" y="513918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grpSp>
        <p:nvGrpSpPr>
          <p:cNvPr id="16" name="object 74"/>
          <p:cNvGrpSpPr/>
          <p:nvPr/>
        </p:nvGrpSpPr>
        <p:grpSpPr>
          <a:xfrm>
            <a:off x="3541086" y="3597969"/>
            <a:ext cx="1838544" cy="302542"/>
            <a:chOff x="2726023" y="4362399"/>
            <a:chExt cx="2138021" cy="299625"/>
          </a:xfrm>
        </p:grpSpPr>
        <p:sp>
          <p:nvSpPr>
            <p:cNvPr id="17" name="object 75"/>
            <p:cNvSpPr/>
            <p:nvPr/>
          </p:nvSpPr>
          <p:spPr>
            <a:xfrm>
              <a:off x="2741239" y="4389609"/>
              <a:ext cx="2122805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object 76"/>
            <p:cNvSpPr/>
            <p:nvPr/>
          </p:nvSpPr>
          <p:spPr>
            <a:xfrm>
              <a:off x="2726023" y="4362399"/>
              <a:ext cx="2122805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9" name="object 77"/>
          <p:cNvSpPr txBox="1"/>
          <p:nvPr/>
        </p:nvSpPr>
        <p:spPr>
          <a:xfrm>
            <a:off x="3748712" y="3671048"/>
            <a:ext cx="1334406" cy="14696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Zamrud Lesmana, S.H.</a:t>
            </a:r>
          </a:p>
        </p:txBody>
      </p:sp>
      <p:grpSp>
        <p:nvGrpSpPr>
          <p:cNvPr id="20" name="object 74"/>
          <p:cNvGrpSpPr/>
          <p:nvPr/>
        </p:nvGrpSpPr>
        <p:grpSpPr>
          <a:xfrm>
            <a:off x="6909927" y="3596095"/>
            <a:ext cx="1806467" cy="215640"/>
            <a:chOff x="2726023" y="4660553"/>
            <a:chExt cx="2122805" cy="272415"/>
          </a:xfrm>
        </p:grpSpPr>
        <p:sp>
          <p:nvSpPr>
            <p:cNvPr id="21" name="object 75"/>
            <p:cNvSpPr/>
            <p:nvPr/>
          </p:nvSpPr>
          <p:spPr>
            <a:xfrm>
              <a:off x="2726023" y="4660553"/>
              <a:ext cx="2122805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object 76"/>
            <p:cNvSpPr/>
            <p:nvPr/>
          </p:nvSpPr>
          <p:spPr>
            <a:xfrm>
              <a:off x="2726023" y="4660553"/>
              <a:ext cx="2122805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3" name="object 77"/>
          <p:cNvSpPr txBox="1"/>
          <p:nvPr/>
        </p:nvSpPr>
        <p:spPr>
          <a:xfrm>
            <a:off x="7321116" y="3634961"/>
            <a:ext cx="847446" cy="14696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Mulyono S.E.</a:t>
            </a:r>
          </a:p>
        </p:txBody>
      </p:sp>
      <p:sp>
        <p:nvSpPr>
          <p:cNvPr id="24" name="object 67"/>
          <p:cNvSpPr/>
          <p:nvPr/>
        </p:nvSpPr>
        <p:spPr>
          <a:xfrm flipH="1">
            <a:off x="6071974" y="2728448"/>
            <a:ext cx="45719" cy="242799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30" name="object 61"/>
          <p:cNvSpPr/>
          <p:nvPr/>
        </p:nvSpPr>
        <p:spPr>
          <a:xfrm>
            <a:off x="1990726" y="4131457"/>
            <a:ext cx="4916443" cy="214531"/>
          </a:xfrm>
          <a:custGeom>
            <a:avLst/>
            <a:gdLst/>
            <a:ahLst/>
            <a:cxnLst/>
            <a:rect l="l" t="t" r="r" b="b"/>
            <a:pathLst>
              <a:path w="5221605" h="182245">
                <a:moveTo>
                  <a:pt x="5221058" y="0"/>
                </a:moveTo>
                <a:lnTo>
                  <a:pt x="0" y="0"/>
                </a:lnTo>
                <a:lnTo>
                  <a:pt x="0" y="182092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32" name="object 67"/>
          <p:cNvSpPr/>
          <p:nvPr/>
        </p:nvSpPr>
        <p:spPr>
          <a:xfrm flipH="1">
            <a:off x="4225837" y="3890689"/>
            <a:ext cx="210337" cy="229090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36" name="object 67"/>
          <p:cNvSpPr/>
          <p:nvPr/>
        </p:nvSpPr>
        <p:spPr>
          <a:xfrm flipH="1">
            <a:off x="3455273" y="4137657"/>
            <a:ext cx="174468" cy="208331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grpSp>
        <p:nvGrpSpPr>
          <p:cNvPr id="39" name="object 74"/>
          <p:cNvGrpSpPr/>
          <p:nvPr/>
        </p:nvGrpSpPr>
        <p:grpSpPr>
          <a:xfrm>
            <a:off x="1446539" y="4686668"/>
            <a:ext cx="1177913" cy="537948"/>
            <a:chOff x="2900543" y="4660552"/>
            <a:chExt cx="1773763" cy="315096"/>
          </a:xfrm>
        </p:grpSpPr>
        <p:sp>
          <p:nvSpPr>
            <p:cNvPr id="40" name="object 75"/>
            <p:cNvSpPr/>
            <p:nvPr/>
          </p:nvSpPr>
          <p:spPr>
            <a:xfrm>
              <a:off x="2910234" y="4660553"/>
              <a:ext cx="1754384" cy="31509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object 76"/>
            <p:cNvSpPr/>
            <p:nvPr/>
          </p:nvSpPr>
          <p:spPr>
            <a:xfrm>
              <a:off x="2900543" y="4660552"/>
              <a:ext cx="1773763" cy="315096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2" name="object 77"/>
          <p:cNvSpPr txBox="1"/>
          <p:nvPr/>
        </p:nvSpPr>
        <p:spPr>
          <a:xfrm>
            <a:off x="1326875" y="4740602"/>
            <a:ext cx="1129959" cy="449612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Agustin Laurentia</a:t>
            </a:r>
          </a:p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Elys Zilifia</a:t>
            </a:r>
          </a:p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Tri Indriyati </a:t>
            </a:r>
          </a:p>
        </p:txBody>
      </p:sp>
      <p:grpSp>
        <p:nvGrpSpPr>
          <p:cNvPr id="43" name="object 74"/>
          <p:cNvGrpSpPr/>
          <p:nvPr/>
        </p:nvGrpSpPr>
        <p:grpSpPr>
          <a:xfrm>
            <a:off x="3019243" y="4684190"/>
            <a:ext cx="1186335" cy="298174"/>
            <a:chOff x="2900543" y="4660553"/>
            <a:chExt cx="1773763" cy="272415"/>
          </a:xfrm>
        </p:grpSpPr>
        <p:sp>
          <p:nvSpPr>
            <p:cNvPr id="44" name="object 75"/>
            <p:cNvSpPr/>
            <p:nvPr/>
          </p:nvSpPr>
          <p:spPr>
            <a:xfrm>
              <a:off x="2910234" y="4660553"/>
              <a:ext cx="1754384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object 76"/>
            <p:cNvSpPr/>
            <p:nvPr/>
          </p:nvSpPr>
          <p:spPr>
            <a:xfrm>
              <a:off x="2900543" y="4660553"/>
              <a:ext cx="1773763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6" name="object 77"/>
          <p:cNvSpPr txBox="1"/>
          <p:nvPr/>
        </p:nvSpPr>
        <p:spPr>
          <a:xfrm>
            <a:off x="2961148" y="4766349"/>
            <a:ext cx="1151572" cy="14696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Anto Risdyanto S.E.</a:t>
            </a:r>
          </a:p>
        </p:txBody>
      </p:sp>
      <p:sp>
        <p:nvSpPr>
          <p:cNvPr id="87" name="object 53"/>
          <p:cNvSpPr/>
          <p:nvPr/>
        </p:nvSpPr>
        <p:spPr>
          <a:xfrm>
            <a:off x="5220179" y="1172319"/>
            <a:ext cx="1838618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200" dirty="0">
              <a:solidFill>
                <a:prstClr val="black"/>
              </a:solidFill>
            </a:endParaRPr>
          </a:p>
        </p:txBody>
      </p:sp>
      <p:sp>
        <p:nvSpPr>
          <p:cNvPr id="88" name="object 54"/>
          <p:cNvSpPr txBox="1"/>
          <p:nvPr/>
        </p:nvSpPr>
        <p:spPr>
          <a:xfrm>
            <a:off x="5818778" y="1257251"/>
            <a:ext cx="636012" cy="162354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">
              <a:spcBef>
                <a:spcPts val="6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PEMBINA</a:t>
            </a:r>
            <a:endParaRPr lang="en-US" sz="1000" b="1" dirty="0">
              <a:solidFill>
                <a:prstClr val="white"/>
              </a:solidFill>
              <a:cs typeface="Calibri" panose="020F0502020204030204"/>
            </a:endParaRPr>
          </a:p>
        </p:txBody>
      </p:sp>
      <p:sp>
        <p:nvSpPr>
          <p:cNvPr id="89" name="object 53"/>
          <p:cNvSpPr/>
          <p:nvPr/>
        </p:nvSpPr>
        <p:spPr>
          <a:xfrm>
            <a:off x="1820517" y="1814355"/>
            <a:ext cx="1809224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90" name="object 54"/>
          <p:cNvSpPr txBox="1"/>
          <p:nvPr/>
        </p:nvSpPr>
        <p:spPr>
          <a:xfrm>
            <a:off x="2301308" y="1910858"/>
            <a:ext cx="728668" cy="162354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">
              <a:spcBef>
                <a:spcPts val="6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PENGAWAS</a:t>
            </a:r>
            <a:endParaRPr lang="en-US" sz="1000" b="1" dirty="0">
              <a:solidFill>
                <a:prstClr val="white"/>
              </a:solidFill>
              <a:cs typeface="Calibri" panose="020F0502020204030204"/>
            </a:endParaRPr>
          </a:p>
        </p:txBody>
      </p:sp>
      <p:sp>
        <p:nvSpPr>
          <p:cNvPr id="91" name="object 67"/>
          <p:cNvSpPr/>
          <p:nvPr/>
        </p:nvSpPr>
        <p:spPr>
          <a:xfrm rot="5400000">
            <a:off x="4336725" y="3328913"/>
            <a:ext cx="197953" cy="4521309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92" name="object 67"/>
          <p:cNvSpPr/>
          <p:nvPr/>
        </p:nvSpPr>
        <p:spPr>
          <a:xfrm rot="5400000" flipH="1">
            <a:off x="4732539" y="585014"/>
            <a:ext cx="271744" cy="2517900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grpSp>
        <p:nvGrpSpPr>
          <p:cNvPr id="97" name="object 74"/>
          <p:cNvGrpSpPr/>
          <p:nvPr/>
        </p:nvGrpSpPr>
        <p:grpSpPr>
          <a:xfrm>
            <a:off x="1811729" y="2191837"/>
            <a:ext cx="1818012" cy="233802"/>
            <a:chOff x="2700600" y="4620920"/>
            <a:chExt cx="2148230" cy="275533"/>
          </a:xfrm>
        </p:grpSpPr>
        <p:sp>
          <p:nvSpPr>
            <p:cNvPr id="98" name="object 75"/>
            <p:cNvSpPr/>
            <p:nvPr/>
          </p:nvSpPr>
          <p:spPr>
            <a:xfrm>
              <a:off x="2726025" y="4620920"/>
              <a:ext cx="2122805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800" b="1" dirty="0">
                  <a:solidFill>
                    <a:sysClr val="windowText" lastClr="000000"/>
                  </a:solidFill>
                  <a:latin typeface="Century Gothic" panose="020B0502020202020204" pitchFamily="34" charset="0"/>
                </a:rPr>
                <a:t>  </a:t>
              </a:r>
            </a:p>
          </p:txBody>
        </p:sp>
        <p:sp>
          <p:nvSpPr>
            <p:cNvPr id="99" name="object 76"/>
            <p:cNvSpPr/>
            <p:nvPr/>
          </p:nvSpPr>
          <p:spPr>
            <a:xfrm>
              <a:off x="2700600" y="4624038"/>
              <a:ext cx="2122805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0" name="object 54"/>
          <p:cNvSpPr txBox="1"/>
          <p:nvPr/>
        </p:nvSpPr>
        <p:spPr>
          <a:xfrm>
            <a:off x="5694501" y="2196137"/>
            <a:ext cx="889974" cy="162354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">
              <a:spcBef>
                <a:spcPts val="6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KETUA UMUM</a:t>
            </a:r>
            <a:endParaRPr lang="en-US" sz="1000" b="1" dirty="0">
              <a:solidFill>
                <a:prstClr val="white"/>
              </a:solidFill>
              <a:cs typeface="Calibri" panose="020F0502020204030204"/>
            </a:endParaRPr>
          </a:p>
        </p:txBody>
      </p:sp>
      <p:grpSp>
        <p:nvGrpSpPr>
          <p:cNvPr id="101" name="object 74"/>
          <p:cNvGrpSpPr/>
          <p:nvPr/>
        </p:nvGrpSpPr>
        <p:grpSpPr>
          <a:xfrm>
            <a:off x="5217684" y="1551275"/>
            <a:ext cx="1835733" cy="253971"/>
            <a:chOff x="2726022" y="4660553"/>
            <a:chExt cx="2255749" cy="292749"/>
          </a:xfrm>
        </p:grpSpPr>
        <p:sp>
          <p:nvSpPr>
            <p:cNvPr id="102" name="object 75"/>
            <p:cNvSpPr/>
            <p:nvPr/>
          </p:nvSpPr>
          <p:spPr>
            <a:xfrm>
              <a:off x="2726022" y="4660553"/>
              <a:ext cx="2247002" cy="292749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103" name="object 76"/>
            <p:cNvSpPr/>
            <p:nvPr/>
          </p:nvSpPr>
          <p:spPr>
            <a:xfrm>
              <a:off x="2726023" y="4660553"/>
              <a:ext cx="2255748" cy="27241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4" name="object 77"/>
          <p:cNvSpPr txBox="1"/>
          <p:nvPr/>
        </p:nvSpPr>
        <p:spPr>
          <a:xfrm>
            <a:off x="5205243" y="1594972"/>
            <a:ext cx="1670177" cy="14696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9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 Septha Fifditya Jaya, S.T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, M.M  </a:t>
            </a: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</p:txBody>
      </p:sp>
      <p:sp>
        <p:nvSpPr>
          <p:cNvPr id="105" name="object 77"/>
          <p:cNvSpPr txBox="1"/>
          <p:nvPr/>
        </p:nvSpPr>
        <p:spPr>
          <a:xfrm>
            <a:off x="1873381" y="2241019"/>
            <a:ext cx="1584523" cy="14696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9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 Muhammad Latief, S.H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  </a:t>
            </a: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</p:txBody>
      </p:sp>
      <p:sp>
        <p:nvSpPr>
          <p:cNvPr id="107" name="object 53"/>
          <p:cNvSpPr/>
          <p:nvPr/>
        </p:nvSpPr>
        <p:spPr>
          <a:xfrm>
            <a:off x="3557516" y="3230666"/>
            <a:ext cx="1809224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08" name="object 54"/>
          <p:cNvSpPr txBox="1"/>
          <p:nvPr/>
        </p:nvSpPr>
        <p:spPr>
          <a:xfrm>
            <a:off x="3873361" y="3311662"/>
            <a:ext cx="1125948" cy="162354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">
              <a:spcBef>
                <a:spcPts val="6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SEKRETARIS UMUM</a:t>
            </a:r>
            <a:endParaRPr lang="en-US" sz="1000" b="1" dirty="0">
              <a:solidFill>
                <a:prstClr val="white"/>
              </a:solidFill>
              <a:cs typeface="Calibri" panose="020F0502020204030204"/>
            </a:endParaRPr>
          </a:p>
        </p:txBody>
      </p:sp>
      <p:sp>
        <p:nvSpPr>
          <p:cNvPr id="109" name="object 53"/>
          <p:cNvSpPr/>
          <p:nvPr/>
        </p:nvSpPr>
        <p:spPr>
          <a:xfrm>
            <a:off x="6907169" y="3230666"/>
            <a:ext cx="1809224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10" name="object 54"/>
          <p:cNvSpPr txBox="1"/>
          <p:nvPr/>
        </p:nvSpPr>
        <p:spPr>
          <a:xfrm>
            <a:off x="7206048" y="3316318"/>
            <a:ext cx="1284715" cy="162354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">
              <a:spcBef>
                <a:spcPts val="6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BENDAHARA UMUM</a:t>
            </a:r>
            <a:endParaRPr lang="en-US" sz="1000" b="1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/>
            </a:endParaRPr>
          </a:p>
        </p:txBody>
      </p:sp>
      <p:sp>
        <p:nvSpPr>
          <p:cNvPr id="94" name="object 53"/>
          <p:cNvSpPr/>
          <p:nvPr/>
        </p:nvSpPr>
        <p:spPr>
          <a:xfrm>
            <a:off x="1446539" y="4331989"/>
            <a:ext cx="1177912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95" name="object 29"/>
          <p:cNvSpPr txBox="1"/>
          <p:nvPr/>
        </p:nvSpPr>
        <p:spPr>
          <a:xfrm>
            <a:off x="1585616" y="4418695"/>
            <a:ext cx="853682" cy="163699"/>
          </a:xfrm>
          <a:prstGeom prst="rect">
            <a:avLst/>
          </a:prstGeom>
        </p:spPr>
        <p:txBody>
          <a:bodyPr vert="horz" wrap="square" lIns="0" tIns="2096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" marR="3175" indent="-27940" algn="ctr">
              <a:lnSpc>
                <a:spcPct val="105000"/>
              </a:lnSpc>
              <a:spcBef>
                <a:spcPts val="1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FUNDRAISING</a:t>
            </a:r>
            <a:endParaRPr lang="en-US" sz="1000" b="1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/>
            </a:endParaRPr>
          </a:p>
        </p:txBody>
      </p:sp>
      <p:sp>
        <p:nvSpPr>
          <p:cNvPr id="111" name="object 53"/>
          <p:cNvSpPr/>
          <p:nvPr/>
        </p:nvSpPr>
        <p:spPr>
          <a:xfrm>
            <a:off x="3025515" y="4337561"/>
            <a:ext cx="1180063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12" name="object 29"/>
          <p:cNvSpPr txBox="1"/>
          <p:nvPr/>
        </p:nvSpPr>
        <p:spPr>
          <a:xfrm>
            <a:off x="3378136" y="4420557"/>
            <a:ext cx="510151" cy="163699"/>
          </a:xfrm>
          <a:prstGeom prst="rect">
            <a:avLst/>
          </a:prstGeom>
        </p:spPr>
        <p:txBody>
          <a:bodyPr vert="horz" wrap="square" lIns="0" tIns="2096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" marR="3175" indent="-27940">
              <a:lnSpc>
                <a:spcPct val="105000"/>
              </a:lnSpc>
              <a:spcBef>
                <a:spcPts val="1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WAKAF</a:t>
            </a:r>
          </a:p>
        </p:txBody>
      </p:sp>
      <p:sp>
        <p:nvSpPr>
          <p:cNvPr id="113" name="object 53"/>
          <p:cNvSpPr/>
          <p:nvPr/>
        </p:nvSpPr>
        <p:spPr>
          <a:xfrm>
            <a:off x="4647056" y="4332040"/>
            <a:ext cx="1180063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14" name="object 67"/>
          <p:cNvSpPr/>
          <p:nvPr/>
        </p:nvSpPr>
        <p:spPr>
          <a:xfrm flipH="1">
            <a:off x="5011538" y="4137449"/>
            <a:ext cx="188288" cy="208538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15" name="object 72"/>
          <p:cNvSpPr txBox="1"/>
          <p:nvPr/>
        </p:nvSpPr>
        <p:spPr>
          <a:xfrm>
            <a:off x="4841079" y="4358249"/>
            <a:ext cx="998725" cy="115143"/>
          </a:xfrm>
          <a:prstGeom prst="rect">
            <a:avLst/>
          </a:prstGeom>
        </p:spPr>
        <p:txBody>
          <a:bodyPr vert="horz" wrap="square" lIns="0" tIns="8384" rIns="0" bIns="0" rtlCol="0">
            <a:no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">
              <a:spcBef>
                <a:spcPts val="65"/>
              </a:spcBef>
            </a:pPr>
            <a:r>
              <a:rPr lang="en-US" sz="9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KOMUNIKASI &amp; </a:t>
            </a:r>
          </a:p>
          <a:p>
            <a:pPr marL="8255">
              <a:spcBef>
                <a:spcPts val="65"/>
              </a:spcBef>
            </a:pPr>
            <a:r>
              <a:rPr lang="en-US" sz="9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KEMITRAAN</a:t>
            </a:r>
          </a:p>
        </p:txBody>
      </p:sp>
      <p:grpSp>
        <p:nvGrpSpPr>
          <p:cNvPr id="116" name="object 74"/>
          <p:cNvGrpSpPr/>
          <p:nvPr/>
        </p:nvGrpSpPr>
        <p:grpSpPr>
          <a:xfrm>
            <a:off x="4658802" y="4684088"/>
            <a:ext cx="1177913" cy="446732"/>
            <a:chOff x="2900543" y="4660552"/>
            <a:chExt cx="1773763" cy="315096"/>
          </a:xfrm>
        </p:grpSpPr>
        <p:sp>
          <p:nvSpPr>
            <p:cNvPr id="117" name="object 75"/>
            <p:cNvSpPr/>
            <p:nvPr/>
          </p:nvSpPr>
          <p:spPr>
            <a:xfrm>
              <a:off x="2910234" y="4660553"/>
              <a:ext cx="1754384" cy="31509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118" name="object 76"/>
            <p:cNvSpPr/>
            <p:nvPr/>
          </p:nvSpPr>
          <p:spPr>
            <a:xfrm>
              <a:off x="2900543" y="4660552"/>
              <a:ext cx="1773763" cy="315096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19" name="object 77"/>
          <p:cNvSpPr txBox="1"/>
          <p:nvPr/>
        </p:nvSpPr>
        <p:spPr>
          <a:xfrm>
            <a:off x="4463771" y="4763856"/>
            <a:ext cx="1356844" cy="440764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 algn="just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Rizka </a:t>
            </a: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Wulandari</a:t>
            </a:r>
          </a:p>
          <a:p>
            <a:pPr lvl="0" algn="just">
              <a:lnSpc>
                <a:spcPct val="114000"/>
              </a:lnSpc>
            </a:pPr>
            <a:r>
              <a:rPr lang="en-US" sz="900" b="1" dirty="0">
                <a:solidFill>
                  <a:prstClr val="black"/>
                </a:solidFill>
                <a:latin typeface="Century Gothic" panose="020B0502020202020204" pitchFamily="34" charset="0"/>
                <a:ea typeface="Arial Unicode MS" panose="020B0604020202020204" pitchFamily="34" charset="-128"/>
              </a:rPr>
              <a:t>       Agustriady </a:t>
            </a:r>
            <a:r>
              <a:rPr lang="en-US" sz="900" b="1" dirty="0">
                <a:solidFill>
                  <a:prstClr val="black"/>
                </a:solidFill>
                <a:latin typeface="Century Gothic" panose="020B0502020202020204" pitchFamily="34" charset="0"/>
                <a:ea typeface="Arial Unicode MS" panose="020B0604020202020204" pitchFamily="34" charset="-128"/>
              </a:rPr>
              <a:t>Nugraha</a:t>
            </a:r>
            <a:endParaRPr lang="en-US" sz="900" b="1" dirty="0">
              <a:solidFill>
                <a:prstClr val="black"/>
              </a:solidFill>
              <a:latin typeface="Century Gothic" panose="020B0502020202020204" pitchFamily="34" charset="0"/>
              <a:ea typeface="Calibri" panose="020F0502020204030204" charset="0"/>
            </a:endParaRPr>
          </a:p>
          <a:p>
            <a:pPr marL="215265">
              <a:spcBef>
                <a:spcPts val="65"/>
              </a:spcBef>
            </a:pPr>
            <a:endParaRPr lang="en-US" sz="8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</p:txBody>
      </p:sp>
      <p:sp>
        <p:nvSpPr>
          <p:cNvPr id="120" name="object 67"/>
          <p:cNvSpPr/>
          <p:nvPr/>
        </p:nvSpPr>
        <p:spPr>
          <a:xfrm flipH="1">
            <a:off x="6680527" y="4146347"/>
            <a:ext cx="219573" cy="199641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21" name="object 53"/>
          <p:cNvSpPr/>
          <p:nvPr/>
        </p:nvSpPr>
        <p:spPr>
          <a:xfrm>
            <a:off x="6290819" y="4335541"/>
            <a:ext cx="1180063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22" name="object 31"/>
          <p:cNvSpPr txBox="1"/>
          <p:nvPr/>
        </p:nvSpPr>
        <p:spPr>
          <a:xfrm>
            <a:off x="6569671" y="4432301"/>
            <a:ext cx="636377" cy="146965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5"/>
              </a:spcBef>
            </a:pPr>
            <a:r>
              <a:rPr lang="en-US" sz="9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PROGRAM</a:t>
            </a:r>
            <a:endParaRPr lang="en-US" sz="900" b="1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/>
            </a:endParaRPr>
          </a:p>
        </p:txBody>
      </p:sp>
      <p:grpSp>
        <p:nvGrpSpPr>
          <p:cNvPr id="123" name="object 74"/>
          <p:cNvGrpSpPr/>
          <p:nvPr/>
        </p:nvGrpSpPr>
        <p:grpSpPr>
          <a:xfrm>
            <a:off x="6290819" y="4684088"/>
            <a:ext cx="1177913" cy="446732"/>
            <a:chOff x="2900543" y="4660552"/>
            <a:chExt cx="1773763" cy="315096"/>
          </a:xfrm>
        </p:grpSpPr>
        <p:sp>
          <p:nvSpPr>
            <p:cNvPr id="124" name="object 75"/>
            <p:cNvSpPr/>
            <p:nvPr/>
          </p:nvSpPr>
          <p:spPr>
            <a:xfrm>
              <a:off x="2910234" y="4660553"/>
              <a:ext cx="1754384" cy="31509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125" name="object 76"/>
            <p:cNvSpPr/>
            <p:nvPr/>
          </p:nvSpPr>
          <p:spPr>
            <a:xfrm>
              <a:off x="2900543" y="4660552"/>
              <a:ext cx="1773763" cy="315096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26" name="object 77"/>
          <p:cNvSpPr txBox="1"/>
          <p:nvPr/>
        </p:nvSpPr>
        <p:spPr>
          <a:xfrm>
            <a:off x="6153717" y="4756439"/>
            <a:ext cx="715790" cy="298289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Solikin</a:t>
            </a: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Sutika</a:t>
            </a: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</p:txBody>
      </p:sp>
      <p:sp>
        <p:nvSpPr>
          <p:cNvPr id="127" name="object 67"/>
          <p:cNvSpPr/>
          <p:nvPr/>
        </p:nvSpPr>
        <p:spPr>
          <a:xfrm flipH="1">
            <a:off x="4206922" y="4129368"/>
            <a:ext cx="230125" cy="1359189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29" name="object 67"/>
          <p:cNvSpPr/>
          <p:nvPr/>
        </p:nvSpPr>
        <p:spPr>
          <a:xfrm flipH="1">
            <a:off x="2010552" y="5480213"/>
            <a:ext cx="174468" cy="208331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B3031A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31" name="object 67"/>
          <p:cNvSpPr/>
          <p:nvPr/>
        </p:nvSpPr>
        <p:spPr>
          <a:xfrm flipH="1">
            <a:off x="6511612" y="5486523"/>
            <a:ext cx="174468" cy="208331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33" name="object 53"/>
          <p:cNvSpPr/>
          <p:nvPr/>
        </p:nvSpPr>
        <p:spPr>
          <a:xfrm>
            <a:off x="1611927" y="5642293"/>
            <a:ext cx="1177912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34" name="object 53"/>
          <p:cNvSpPr/>
          <p:nvPr/>
        </p:nvSpPr>
        <p:spPr>
          <a:xfrm>
            <a:off x="6078612" y="5682379"/>
            <a:ext cx="1177912" cy="332221"/>
          </a:xfrm>
          <a:custGeom>
            <a:avLst/>
            <a:gdLst/>
            <a:ahLst/>
            <a:cxnLst/>
            <a:rect l="l" t="t" r="r" b="b"/>
            <a:pathLst>
              <a:path w="2122804" h="511175">
                <a:moveTo>
                  <a:pt x="2037575" y="0"/>
                </a:moveTo>
                <a:lnTo>
                  <a:pt x="85128" y="0"/>
                </a:lnTo>
                <a:lnTo>
                  <a:pt x="51992" y="6689"/>
                </a:lnTo>
                <a:lnTo>
                  <a:pt x="24933" y="24933"/>
                </a:lnTo>
                <a:lnTo>
                  <a:pt x="6689" y="51992"/>
                </a:lnTo>
                <a:lnTo>
                  <a:pt x="0" y="85128"/>
                </a:lnTo>
                <a:lnTo>
                  <a:pt x="0" y="425640"/>
                </a:lnTo>
                <a:lnTo>
                  <a:pt x="6689" y="458776"/>
                </a:lnTo>
                <a:lnTo>
                  <a:pt x="24933" y="485835"/>
                </a:lnTo>
                <a:lnTo>
                  <a:pt x="51992" y="504078"/>
                </a:lnTo>
                <a:lnTo>
                  <a:pt x="85128" y="510768"/>
                </a:lnTo>
                <a:lnTo>
                  <a:pt x="2037575" y="510768"/>
                </a:lnTo>
                <a:lnTo>
                  <a:pt x="2070711" y="504078"/>
                </a:lnTo>
                <a:lnTo>
                  <a:pt x="2097770" y="485835"/>
                </a:lnTo>
                <a:lnTo>
                  <a:pt x="2116013" y="458776"/>
                </a:lnTo>
                <a:lnTo>
                  <a:pt x="2122703" y="425640"/>
                </a:lnTo>
                <a:lnTo>
                  <a:pt x="2122703" y="85128"/>
                </a:lnTo>
                <a:lnTo>
                  <a:pt x="2116013" y="51992"/>
                </a:lnTo>
                <a:lnTo>
                  <a:pt x="2097770" y="24933"/>
                </a:lnTo>
                <a:lnTo>
                  <a:pt x="2070711" y="6689"/>
                </a:lnTo>
                <a:lnTo>
                  <a:pt x="2037575" y="0"/>
                </a:lnTo>
                <a:close/>
              </a:path>
            </a:pathLst>
          </a:custGeom>
          <a:solidFill>
            <a:srgbClr val="7E0000"/>
          </a:solidFill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  <p:sp>
        <p:nvSpPr>
          <p:cNvPr id="140" name="object 29"/>
          <p:cNvSpPr txBox="1"/>
          <p:nvPr/>
        </p:nvSpPr>
        <p:spPr>
          <a:xfrm>
            <a:off x="1778205" y="5734632"/>
            <a:ext cx="793682" cy="147541"/>
          </a:xfrm>
          <a:prstGeom prst="rect">
            <a:avLst/>
          </a:prstGeom>
        </p:spPr>
        <p:txBody>
          <a:bodyPr vert="horz" wrap="square" lIns="0" tIns="2096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" marR="3175" indent="-27940">
              <a:lnSpc>
                <a:spcPct val="105000"/>
              </a:lnSpc>
              <a:spcBef>
                <a:spcPts val="15"/>
              </a:spcBef>
            </a:pPr>
            <a:r>
              <a:rPr lang="en-US" sz="9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ADMINISTRASI</a:t>
            </a:r>
            <a:endParaRPr lang="en-US" sz="900" b="1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/>
            </a:endParaRPr>
          </a:p>
        </p:txBody>
      </p:sp>
      <p:grpSp>
        <p:nvGrpSpPr>
          <p:cNvPr id="141" name="object 74"/>
          <p:cNvGrpSpPr/>
          <p:nvPr/>
        </p:nvGrpSpPr>
        <p:grpSpPr>
          <a:xfrm>
            <a:off x="1632823" y="6011023"/>
            <a:ext cx="1177913" cy="446732"/>
            <a:chOff x="2900543" y="4660552"/>
            <a:chExt cx="1773763" cy="315096"/>
          </a:xfrm>
        </p:grpSpPr>
        <p:sp>
          <p:nvSpPr>
            <p:cNvPr id="142" name="object 75"/>
            <p:cNvSpPr/>
            <p:nvPr/>
          </p:nvSpPr>
          <p:spPr>
            <a:xfrm>
              <a:off x="2910234" y="4660553"/>
              <a:ext cx="1754384" cy="31509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143" name="object 76"/>
            <p:cNvSpPr/>
            <p:nvPr/>
          </p:nvSpPr>
          <p:spPr>
            <a:xfrm>
              <a:off x="2900543" y="4660552"/>
              <a:ext cx="1773763" cy="315096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44" name="object 77"/>
          <p:cNvSpPr txBox="1"/>
          <p:nvPr/>
        </p:nvSpPr>
        <p:spPr>
          <a:xfrm>
            <a:off x="1518277" y="6076017"/>
            <a:ext cx="1053611" cy="449612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Mila Kurniawati</a:t>
            </a:r>
          </a:p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Rahmawati</a:t>
            </a:r>
          </a:p>
          <a:p>
            <a:pPr marL="215265">
              <a:spcBef>
                <a:spcPts val="65"/>
              </a:spcBef>
            </a:pP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</p:txBody>
      </p:sp>
      <p:sp>
        <p:nvSpPr>
          <p:cNvPr id="145" name="object 29"/>
          <p:cNvSpPr txBox="1"/>
          <p:nvPr/>
        </p:nvSpPr>
        <p:spPr>
          <a:xfrm>
            <a:off x="6108668" y="5779409"/>
            <a:ext cx="1117801" cy="163699"/>
          </a:xfrm>
          <a:prstGeom prst="rect">
            <a:avLst/>
          </a:prstGeom>
        </p:spPr>
        <p:txBody>
          <a:bodyPr vert="horz" wrap="square" lIns="0" tIns="2096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" marR="3175" indent="-27940">
              <a:lnSpc>
                <a:spcPct val="105000"/>
              </a:lnSpc>
              <a:spcBef>
                <a:spcPts val="15"/>
              </a:spcBef>
            </a:pPr>
            <a:r>
              <a:rPr lang="en-US" sz="1000" b="1" dirty="0">
                <a:solidFill>
                  <a:prstClr val="white"/>
                </a:solidFill>
                <a:latin typeface="Century Gothic" panose="020B0502020202020204" pitchFamily="34" charset="0"/>
                <a:cs typeface="Calibri" panose="020F0502020204030204"/>
              </a:rPr>
              <a:t>LOGISTIK &amp; UMUM</a:t>
            </a:r>
            <a:endParaRPr lang="en-US" sz="1000" b="1" dirty="0">
              <a:solidFill>
                <a:prstClr val="white"/>
              </a:solidFill>
              <a:latin typeface="Century Gothic" panose="020B0502020202020204" pitchFamily="34" charset="0"/>
              <a:cs typeface="Calibri" panose="020F0502020204030204"/>
            </a:endParaRPr>
          </a:p>
        </p:txBody>
      </p:sp>
      <p:grpSp>
        <p:nvGrpSpPr>
          <p:cNvPr id="146" name="object 74"/>
          <p:cNvGrpSpPr/>
          <p:nvPr/>
        </p:nvGrpSpPr>
        <p:grpSpPr>
          <a:xfrm>
            <a:off x="6078613" y="6033973"/>
            <a:ext cx="1177913" cy="533701"/>
            <a:chOff x="2900543" y="4660552"/>
            <a:chExt cx="1773763" cy="315096"/>
          </a:xfrm>
        </p:grpSpPr>
        <p:sp>
          <p:nvSpPr>
            <p:cNvPr id="147" name="object 75"/>
            <p:cNvSpPr/>
            <p:nvPr/>
          </p:nvSpPr>
          <p:spPr>
            <a:xfrm>
              <a:off x="2910234" y="4660553"/>
              <a:ext cx="1754384" cy="315095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2077300" y="0"/>
                  </a:moveTo>
                  <a:lnTo>
                    <a:pt x="45402" y="0"/>
                  </a:lnTo>
                  <a:lnTo>
                    <a:pt x="27732" y="3568"/>
                  </a:lnTo>
                  <a:lnTo>
                    <a:pt x="13300" y="13300"/>
                  </a:lnTo>
                  <a:lnTo>
                    <a:pt x="3568" y="27732"/>
                  </a:lnTo>
                  <a:lnTo>
                    <a:pt x="0" y="45402"/>
                  </a:lnTo>
                  <a:lnTo>
                    <a:pt x="0" y="227012"/>
                  </a:lnTo>
                  <a:lnTo>
                    <a:pt x="3568" y="244682"/>
                  </a:lnTo>
                  <a:lnTo>
                    <a:pt x="13300" y="259114"/>
                  </a:lnTo>
                  <a:lnTo>
                    <a:pt x="27732" y="268846"/>
                  </a:lnTo>
                  <a:lnTo>
                    <a:pt x="45402" y="272414"/>
                  </a:lnTo>
                  <a:lnTo>
                    <a:pt x="2077300" y="272414"/>
                  </a:lnTo>
                  <a:lnTo>
                    <a:pt x="2094976" y="268846"/>
                  </a:lnTo>
                  <a:lnTo>
                    <a:pt x="2109408" y="259114"/>
                  </a:lnTo>
                  <a:lnTo>
                    <a:pt x="2119136" y="244682"/>
                  </a:lnTo>
                  <a:lnTo>
                    <a:pt x="2122703" y="227012"/>
                  </a:lnTo>
                  <a:lnTo>
                    <a:pt x="2122703" y="45402"/>
                  </a:lnTo>
                  <a:lnTo>
                    <a:pt x="2119136" y="27732"/>
                  </a:lnTo>
                  <a:lnTo>
                    <a:pt x="2109408" y="13300"/>
                  </a:lnTo>
                  <a:lnTo>
                    <a:pt x="2094976" y="3568"/>
                  </a:lnTo>
                  <a:lnTo>
                    <a:pt x="2077300" y="0"/>
                  </a:lnTo>
                  <a:close/>
                </a:path>
              </a:pathLst>
            </a:custGeom>
            <a:solidFill>
              <a:srgbClr val="F3F3F3"/>
            </a:solidFill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  <p:sp>
          <p:nvSpPr>
            <p:cNvPr id="148" name="object 76"/>
            <p:cNvSpPr/>
            <p:nvPr/>
          </p:nvSpPr>
          <p:spPr>
            <a:xfrm>
              <a:off x="2900543" y="4660552"/>
              <a:ext cx="1773763" cy="315096"/>
            </a:xfrm>
            <a:custGeom>
              <a:avLst/>
              <a:gdLst/>
              <a:ahLst/>
              <a:cxnLst/>
              <a:rect l="l" t="t" r="r" b="b"/>
              <a:pathLst>
                <a:path w="2122804" h="272414">
                  <a:moveTo>
                    <a:pt x="0" y="45402"/>
                  </a:moveTo>
                  <a:lnTo>
                    <a:pt x="3568" y="27732"/>
                  </a:lnTo>
                  <a:lnTo>
                    <a:pt x="13300" y="13300"/>
                  </a:lnTo>
                  <a:lnTo>
                    <a:pt x="27732" y="3568"/>
                  </a:lnTo>
                  <a:lnTo>
                    <a:pt x="45402" y="0"/>
                  </a:lnTo>
                  <a:lnTo>
                    <a:pt x="2077300" y="0"/>
                  </a:lnTo>
                  <a:lnTo>
                    <a:pt x="2094976" y="3568"/>
                  </a:lnTo>
                  <a:lnTo>
                    <a:pt x="2109408" y="13300"/>
                  </a:lnTo>
                  <a:lnTo>
                    <a:pt x="2119136" y="27732"/>
                  </a:lnTo>
                  <a:lnTo>
                    <a:pt x="2122703" y="45402"/>
                  </a:lnTo>
                  <a:lnTo>
                    <a:pt x="2122703" y="227012"/>
                  </a:lnTo>
                  <a:lnTo>
                    <a:pt x="2119136" y="244682"/>
                  </a:lnTo>
                  <a:lnTo>
                    <a:pt x="2109408" y="259114"/>
                  </a:lnTo>
                  <a:lnTo>
                    <a:pt x="2094976" y="268846"/>
                  </a:lnTo>
                  <a:lnTo>
                    <a:pt x="2077300" y="272414"/>
                  </a:lnTo>
                  <a:lnTo>
                    <a:pt x="45402" y="272414"/>
                  </a:lnTo>
                  <a:lnTo>
                    <a:pt x="27732" y="268846"/>
                  </a:lnTo>
                  <a:lnTo>
                    <a:pt x="13300" y="259114"/>
                  </a:lnTo>
                  <a:lnTo>
                    <a:pt x="3568" y="244682"/>
                  </a:lnTo>
                  <a:lnTo>
                    <a:pt x="0" y="227012"/>
                  </a:lnTo>
                  <a:lnTo>
                    <a:pt x="0" y="45402"/>
                  </a:lnTo>
                  <a:close/>
                </a:path>
              </a:pathLst>
            </a:custGeom>
            <a:ln w="9525">
              <a:solidFill>
                <a:srgbClr val="262626"/>
              </a:solidFill>
            </a:ln>
          </p:spPr>
          <p:txBody>
            <a:bodyPr wrap="square" lIns="0" tIns="0" rIns="0" bIns="0" rtlCol="0"/>
            <a:lstStyle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sz="119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49" name="object 77"/>
          <p:cNvSpPr txBox="1"/>
          <p:nvPr/>
        </p:nvSpPr>
        <p:spPr>
          <a:xfrm>
            <a:off x="5950539" y="6059740"/>
            <a:ext cx="1008502" cy="449612"/>
          </a:xfrm>
          <a:prstGeom prst="rect">
            <a:avLst/>
          </a:prstGeom>
        </p:spPr>
        <p:txBody>
          <a:bodyPr vert="horz" wrap="square" lIns="0" tIns="8384" rIns="0" bIns="0" rtlCol="0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Didi Supriady</a:t>
            </a:r>
          </a:p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Agus Lukman</a:t>
            </a:r>
            <a:endParaRPr lang="en-US" sz="900" b="1" spc="-53" dirty="0">
              <a:solidFill>
                <a:srgbClr val="262626"/>
              </a:solidFill>
              <a:latin typeface="Century Gothic" panose="020B0502020202020204" pitchFamily="34" charset="0"/>
              <a:cs typeface="Calibri" panose="020F0502020204030204" charset="0"/>
            </a:endParaRPr>
          </a:p>
          <a:p>
            <a:pPr marL="215265">
              <a:spcBef>
                <a:spcPts val="65"/>
              </a:spcBef>
            </a:pPr>
            <a:r>
              <a:rPr lang="en-US" sz="900" b="1" spc="-53" dirty="0">
                <a:solidFill>
                  <a:srgbClr val="262626"/>
                </a:solidFill>
                <a:latin typeface="Century Gothic" panose="020B0502020202020204" pitchFamily="34" charset="0"/>
                <a:cs typeface="Calibri" panose="020F0502020204030204" charset="0"/>
              </a:rPr>
              <a:t>Mursinah</a:t>
            </a:r>
          </a:p>
        </p:txBody>
      </p:sp>
      <p:sp>
        <p:nvSpPr>
          <p:cNvPr id="93" name="object 67"/>
          <p:cNvSpPr/>
          <p:nvPr/>
        </p:nvSpPr>
        <p:spPr>
          <a:xfrm rot="10800000">
            <a:off x="6063914" y="1789638"/>
            <a:ext cx="74809" cy="455351"/>
          </a:xfrm>
          <a:custGeom>
            <a:avLst/>
            <a:gdLst/>
            <a:ahLst/>
            <a:cxnLst/>
            <a:rect l="l" t="t" r="r" b="b"/>
            <a:pathLst>
              <a:path h="3507104">
                <a:moveTo>
                  <a:pt x="0" y="0"/>
                </a:moveTo>
                <a:lnTo>
                  <a:pt x="0" y="3506520"/>
                </a:lnTo>
              </a:path>
            </a:pathLst>
          </a:custGeom>
          <a:ln w="19050">
            <a:solidFill>
              <a:srgbClr val="A40000"/>
            </a:solidFill>
          </a:ln>
        </p:spPr>
        <p:txBody>
          <a:bodyPr wrap="square" lIns="0" tIns="0" rIns="0" bIns="0" rtlCol="0"/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19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10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1</cp:revision>
  <dcterms:created xsi:type="dcterms:W3CDTF">2024-02-21T09:06:53Z</dcterms:created>
  <dcterms:modified xsi:type="dcterms:W3CDTF">2024-02-21T09:07:27Z</dcterms:modified>
</cp:coreProperties>
</file>